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4"/>
  </p:notesMasterIdLst>
  <p:handoutMasterIdLst>
    <p:handoutMasterId r:id="rId25"/>
  </p:handoutMasterIdLst>
  <p:sldIdLst>
    <p:sldId id="1803" r:id="rId2"/>
    <p:sldId id="939" r:id="rId3"/>
    <p:sldId id="1804" r:id="rId4"/>
    <p:sldId id="1805" r:id="rId5"/>
    <p:sldId id="1806" r:id="rId6"/>
    <p:sldId id="1808" r:id="rId7"/>
    <p:sldId id="1807" r:id="rId8"/>
    <p:sldId id="1809" r:id="rId9"/>
    <p:sldId id="1811" r:id="rId10"/>
    <p:sldId id="1814" r:id="rId11"/>
    <p:sldId id="1816" r:id="rId12"/>
    <p:sldId id="1817" r:id="rId13"/>
    <p:sldId id="1818" r:id="rId14"/>
    <p:sldId id="1819" r:id="rId15"/>
    <p:sldId id="1823" r:id="rId16"/>
    <p:sldId id="1820" r:id="rId17"/>
    <p:sldId id="1824" r:id="rId18"/>
    <p:sldId id="1821" r:id="rId19"/>
    <p:sldId id="1825" r:id="rId20"/>
    <p:sldId id="1822" r:id="rId21"/>
    <p:sldId id="1826" r:id="rId22"/>
    <p:sldId id="1270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05"/>
            <p14:sldId id="1806"/>
            <p14:sldId id="1808"/>
            <p14:sldId id="1807"/>
            <p14:sldId id="1809"/>
            <p14:sldId id="1811"/>
            <p14:sldId id="1814"/>
            <p14:sldId id="1816"/>
            <p14:sldId id="1817"/>
            <p14:sldId id="1818"/>
            <p14:sldId id="1819"/>
            <p14:sldId id="1823"/>
            <p14:sldId id="1820"/>
            <p14:sldId id="1824"/>
            <p14:sldId id="1821"/>
            <p14:sldId id="1825"/>
            <p14:sldId id="1822"/>
            <p14:sldId id="1826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36544F"/>
    <a:srgbClr val="9E60B8"/>
    <a:srgbClr val="1778B8"/>
    <a:srgbClr val="FB8E20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10"/>
    <p:restoredTop sz="96911" autoAdjust="0"/>
  </p:normalViewPr>
  <p:slideViewPr>
    <p:cSldViewPr snapToGrid="0" snapToObjects="1">
      <p:cViewPr varScale="1">
        <p:scale>
          <a:sx n="190" d="100"/>
          <a:sy n="190" d="100"/>
        </p:scale>
        <p:origin x="216" y="6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25.04.24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25.04.24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100/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pringdoc.org/" TargetMode="External"/><Relationship Id="rId2" Type="http://schemas.openxmlformats.org/officeDocument/2006/relationships/hyperlink" Target="https://github.com/astahmer/typed-openapi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github.com/nilshartmann/end-to-end-typesafety-spring-boot-typescript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Jax</a:t>
            </a:r>
            <a:r>
              <a:rPr lang="de-DE" sz="1050" spc="60" dirty="0">
                <a:solidFill>
                  <a:srgbClr val="D4EBE9"/>
                </a:solidFill>
              </a:rPr>
              <a:t> | Mainz/Online 25. April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515977" y="665778"/>
            <a:ext cx="4523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Neues</a:t>
            </a:r>
            <a:endParaRPr lang="de-DE" sz="36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5120223" y="2010195"/>
            <a:ext cx="361868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72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4901297" y="3214922"/>
            <a:ext cx="24961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Welt</a:t>
            </a:r>
            <a:endParaRPr lang="de-DE" sz="7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4296098" y="1429463"/>
            <a:ext cx="35064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aus der</a:t>
            </a:r>
            <a:endParaRPr lang="de-DE" sz="4800" dirty="0">
              <a:solidFill>
                <a:srgbClr val="5AB88F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DDA576E-9E10-B29F-266E-702A58A8833B}"/>
              </a:ext>
            </a:extLst>
          </p:cNvPr>
          <p:cNvSpPr txBox="1"/>
          <p:nvPr/>
        </p:nvSpPr>
        <p:spPr>
          <a:xfrm>
            <a:off x="4208929" y="80503"/>
            <a:ext cx="4429623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de-DE" b="1" dirty="0" err="1">
                <a:solidFill>
                  <a:srgbClr val="595959"/>
                </a:solidFill>
                <a:latin typeface="Source Sans Pro SemiBold" panose="020B0503030403020204" pitchFamily="34" charset="0"/>
              </a:rPr>
              <a:t>Slides</a:t>
            </a:r>
            <a:r>
              <a:rPr lang="de-DE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: </a:t>
            </a: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https://</a:t>
            </a:r>
            <a:r>
              <a:rPr lang="de-DE" sz="1800" b="1" dirty="0" err="1">
                <a:solidFill>
                  <a:srgbClr val="595959"/>
                </a:solidFill>
                <a:latin typeface="Source Sans Pro SemiBold" panose="020B0503030403020204" pitchFamily="34" charset="0"/>
              </a:rPr>
              <a:t>react.schule</a:t>
            </a: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/jax-2024-slides</a:t>
            </a:r>
            <a:endParaRPr lang="de-DE" b="1" dirty="0">
              <a:solidFill>
                <a:srgbClr val="595959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>
                <a:solidFill>
                  <a:srgbClr val="36544F"/>
                </a:solidFill>
              </a:rPr>
              <a:t>Arbeiten mit Dokument Metadaten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</a:rPr>
              <a:t>Keine Notwendigkeit für </a:t>
            </a:r>
            <a:r>
              <a:rPr lang="de-DE" sz="2800" b="0" dirty="0" err="1">
                <a:solidFill>
                  <a:srgbClr val="36544F"/>
                </a:solidFill>
              </a:rPr>
              <a:t>Helmet</a:t>
            </a:r>
            <a:r>
              <a:rPr lang="de-DE" sz="2800" b="0" dirty="0">
                <a:solidFill>
                  <a:srgbClr val="36544F"/>
                </a:solidFill>
              </a:rPr>
              <a:t> etc. mehr</a:t>
            </a: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C19D689-5662-0E7D-790B-E040C785F01D}"/>
              </a:ext>
            </a:extLst>
          </p:cNvPr>
          <p:cNvSpPr txBox="1"/>
          <p:nvPr/>
        </p:nvSpPr>
        <p:spPr>
          <a:xfrm>
            <a:off x="1855694" y="2268782"/>
            <a:ext cx="5432612" cy="2585323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LandingPage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8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Online Shop&lt;/</a:t>
            </a:r>
            <a:r>
              <a:rPr lang="de-DE" sz="18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&lt;h1&gt;Welcome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Shop&lt;/h1&gt;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21546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</p:txBody>
      </p:sp>
    </p:spTree>
    <p:extLst>
      <p:ext uri="{BB962C8B-B14F-4D97-AF65-F5344CB8AC3E}">
        <p14:creationId xmlns:p14="http://schemas.microsoft.com/office/powerpoint/2010/main" val="2516377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  <a:p>
            <a:endParaRPr lang="de-DE" sz="2800" b="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Demo: </a:t>
            </a:r>
            <a:r>
              <a:rPr lang="de-DE" sz="2800" b="0" dirty="0" err="1">
                <a:solidFill>
                  <a:srgbClr val="36544F"/>
                </a:solidFill>
              </a:rPr>
              <a:t>Next.js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LikesWidget</a:t>
            </a:r>
            <a:endParaRPr lang="de-DE" sz="2800" b="0" dirty="0">
              <a:solidFill>
                <a:srgbClr val="36544F"/>
              </a:solidFill>
            </a:endParaRPr>
          </a:p>
          <a:p>
            <a:r>
              <a:rPr lang="de-DE" sz="1600" b="0" dirty="0">
                <a:solidFill>
                  <a:srgbClr val="36544F"/>
                </a:solidFill>
                <a:hlinkClick r:id="rId2"/>
              </a:rPr>
              <a:t>http://localhost:8100</a:t>
            </a:r>
            <a:r>
              <a:rPr lang="de-DE" sz="1600" b="0" dirty="0">
                <a:solidFill>
                  <a:srgbClr val="36544F"/>
                </a:solidFill>
              </a:rPr>
              <a:t> </a:t>
            </a:r>
          </a:p>
          <a:p>
            <a:r>
              <a:rPr lang="de-DE" sz="1600" b="0" dirty="0" err="1">
                <a:solidFill>
                  <a:srgbClr val="36544F"/>
                </a:solidFill>
              </a:rPr>
              <a:t>nextjs</a:t>
            </a:r>
            <a:r>
              <a:rPr lang="de-DE" sz="1600" b="0" dirty="0">
                <a:solidFill>
                  <a:srgbClr val="36544F"/>
                </a:solidFill>
              </a:rPr>
              <a:t>-Workspace</a:t>
            </a:r>
          </a:p>
        </p:txBody>
      </p:sp>
    </p:spTree>
    <p:extLst>
      <p:ext uri="{BB962C8B-B14F-4D97-AF65-F5344CB8AC3E}">
        <p14:creationId xmlns:p14="http://schemas.microsoft.com/office/powerpoint/2010/main" val="670064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b="0" dirty="0">
                <a:solidFill>
                  <a:srgbClr val="36544F"/>
                </a:solidFill>
              </a:rPr>
              <a:t>oder</a:t>
            </a: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Ein "moderner"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React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Stack</a:t>
            </a:r>
          </a:p>
        </p:txBody>
      </p:sp>
    </p:spTree>
    <p:extLst>
      <p:ext uri="{BB962C8B-B14F-4D97-AF65-F5344CB8AC3E}">
        <p14:creationId xmlns:p14="http://schemas.microsoft.com/office/powerpoint/2010/main" val="4029834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Für neue Projekte in Betracht ziehen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Migration von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Router schwer zu rechtfertigen</a:t>
            </a:r>
          </a:p>
        </p:txBody>
      </p:sp>
    </p:spTree>
    <p:extLst>
      <p:ext uri="{BB962C8B-B14F-4D97-AF65-F5344CB8AC3E}">
        <p14:creationId xmlns:p14="http://schemas.microsoft.com/office/powerpoint/2010/main" val="2371682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https://zod.dev/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 zur Entwicklungszeit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 zur Laufzeit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2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Sehr gutes Kosten-Nutzen-Verhältnis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Einsatz auf jedem Fall prüfen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Kann gut in bestehenden Code integriert werden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075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"Die" Standard-Lösung für modernes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(für REST-like APIs)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Kann gut in bestehende Anwendungen integriert werden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2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Typsichere APIs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https://github.com/astahmer/typed-openapi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3"/>
              </a:rPr>
              <a:t>https://springdoc.org/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Beispiel: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4"/>
              </a:rPr>
              <a:t>https://github.com/nilshartmann/end-to-end-typesafety-spring-boot-typescript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423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Typsichere APIs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Eher experimentell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Der TypeScript/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-Generator hat einige Schwächen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4015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sz="1800" b="1" dirty="0">
                <a:solidFill>
                  <a:srgbClr val="1778B8"/>
                </a:solidFill>
              </a:rPr>
              <a:t>https://</a:t>
            </a:r>
            <a:r>
              <a:rPr lang="de-DE" sz="1800" b="1" dirty="0" err="1">
                <a:solidFill>
                  <a:srgbClr val="1778B8"/>
                </a:solidFill>
              </a:rPr>
              <a:t>react.schule</a:t>
            </a:r>
            <a:r>
              <a:rPr lang="de-DE" sz="1800" b="1" dirty="0">
                <a:solidFill>
                  <a:srgbClr val="1778B8"/>
                </a:solidFill>
              </a:rPr>
              <a:t>/jax-2024-slides</a:t>
            </a:r>
            <a:endParaRPr lang="de-DE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/jax-2024-react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E-Mail: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Social</a:t>
            </a:r>
            <a:r>
              <a:rPr lang="de-DE" b="1" dirty="0">
                <a:solidFill>
                  <a:srgbClr val="36544F"/>
                </a:solidFill>
              </a:rPr>
              <a:t> Media etc.: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/jax-2024-react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ihr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Juni 2022</a:t>
            </a:r>
          </a:p>
        </p:txBody>
      </p:sp>
    </p:spTree>
    <p:extLst>
      <p:ext uri="{BB962C8B-B14F-4D97-AF65-F5344CB8AC3E}">
        <p14:creationId xmlns:p14="http://schemas.microsoft.com/office/powerpoint/2010/main" val="4272366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/>
              <a:t>14. Juni 2022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CA6128D-4771-2B04-A23E-7B41A38BFC01}"/>
              </a:ext>
            </a:extLst>
          </p:cNvPr>
          <p:cNvSpPr txBox="1"/>
          <p:nvPr/>
        </p:nvSpPr>
        <p:spPr>
          <a:xfrm>
            <a:off x="5861304" y="354295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4800" dirty="0">
                <a:solidFill>
                  <a:srgbClr val="FF0000"/>
                </a:solidFill>
              </a:rPr>
              <a:t>😳</a:t>
            </a:r>
          </a:p>
        </p:txBody>
      </p:sp>
    </p:spTree>
    <p:extLst>
      <p:ext uri="{BB962C8B-B14F-4D97-AF65-F5344CB8AC3E}">
        <p14:creationId xmlns:p14="http://schemas.microsoft.com/office/powerpoint/2010/main" val="319714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/>
              <a:t>14. Juni 2022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Zum Vergleich: vier </a:t>
            </a:r>
            <a:r>
              <a:rPr lang="de-DE" sz="2800" dirty="0">
                <a:solidFill>
                  <a:srgbClr val="9E60B8"/>
                </a:solidFill>
              </a:rPr>
              <a:t>Major</a:t>
            </a:r>
            <a:r>
              <a:rPr lang="de-DE" sz="2800" dirty="0">
                <a:solidFill>
                  <a:srgbClr val="36544F"/>
                </a:solidFill>
              </a:rPr>
              <a:t> JDK Releases seitdem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CA6128D-4771-2B04-A23E-7B41A38BFC01}"/>
              </a:ext>
            </a:extLst>
          </p:cNvPr>
          <p:cNvSpPr txBox="1"/>
          <p:nvPr/>
        </p:nvSpPr>
        <p:spPr>
          <a:xfrm>
            <a:off x="5861304" y="354295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4800" dirty="0">
                <a:solidFill>
                  <a:srgbClr val="FF0000"/>
                </a:solidFill>
              </a:rPr>
              <a:t>😳</a:t>
            </a:r>
          </a:p>
        </p:txBody>
      </p:sp>
    </p:spTree>
    <p:extLst>
      <p:ext uri="{BB962C8B-B14F-4D97-AF65-F5344CB8AC3E}">
        <p14:creationId xmlns:p14="http://schemas.microsoft.com/office/powerpoint/2010/main" val="1685916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 err="1"/>
              <a:t>React</a:t>
            </a:r>
            <a:r>
              <a:rPr lang="de-DE" sz="2800" dirty="0"/>
              <a:t> 18.3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kommt wohl "bald"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Vorbereitung auf </a:t>
            </a:r>
            <a:r>
              <a:rPr lang="de-DE" sz="2800" dirty="0" err="1">
                <a:solidFill>
                  <a:srgbClr val="36544F"/>
                </a:solidFill>
              </a:rPr>
              <a:t>React</a:t>
            </a:r>
            <a:r>
              <a:rPr lang="de-DE" sz="2800" dirty="0">
                <a:solidFill>
                  <a:srgbClr val="36544F"/>
                </a:solidFill>
              </a:rPr>
              <a:t> 19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keine neuen Features </a:t>
            </a:r>
            <a:r>
              <a:rPr lang="de-DE" sz="2400" dirty="0">
                <a:solidFill>
                  <a:srgbClr val="36544F"/>
                </a:solidFill>
              </a:rPr>
              <a:t>😮‍💨</a:t>
            </a:r>
            <a:endParaRPr lang="de-DE" sz="28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729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kommt wohl dieses Jahr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540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 err="1">
                <a:solidFill>
                  <a:srgbClr val="36544F"/>
                </a:solidFill>
              </a:rPr>
              <a:t>use</a:t>
            </a:r>
            <a:r>
              <a:rPr lang="de-DE" sz="2800" dirty="0">
                <a:solidFill>
                  <a:srgbClr val="36544F"/>
                </a:solidFill>
              </a:rPr>
              <a:t> Hook</a:t>
            </a:r>
          </a:p>
          <a:p>
            <a:pPr>
              <a:buFontTx/>
              <a:buChar char="-"/>
            </a:pPr>
            <a:r>
              <a:rPr lang="de-DE" sz="2800" b="0" dirty="0">
                <a:solidFill>
                  <a:srgbClr val="36544F"/>
                </a:solidFill>
              </a:rPr>
              <a:t>Vereinfacht arbeiten mit </a:t>
            </a:r>
            <a:r>
              <a:rPr lang="de-DE" sz="2800" b="0" dirty="0" err="1">
                <a:solidFill>
                  <a:srgbClr val="36544F"/>
                </a:solidFill>
              </a:rPr>
              <a:t>Context</a:t>
            </a:r>
            <a:r>
              <a:rPr lang="de-DE" sz="2800" b="0" dirty="0">
                <a:solidFill>
                  <a:srgbClr val="36544F"/>
                </a:solidFill>
              </a:rPr>
              <a:t> und </a:t>
            </a:r>
            <a:r>
              <a:rPr lang="de-DE" sz="2800" b="0" dirty="0" err="1">
                <a:solidFill>
                  <a:srgbClr val="36544F"/>
                </a:solidFill>
              </a:rPr>
              <a:t>Promises</a:t>
            </a: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r>
              <a:rPr lang="de-DE" sz="2800" b="0" dirty="0">
                <a:solidFill>
                  <a:srgbClr val="36544F"/>
                </a:solidFill>
              </a:rPr>
              <a:t>Unterliegt nicht den "Rules </a:t>
            </a:r>
            <a:r>
              <a:rPr lang="de-DE" sz="2800" b="0" dirty="0" err="1">
                <a:solidFill>
                  <a:srgbClr val="36544F"/>
                </a:solidFill>
              </a:rPr>
              <a:t>of</a:t>
            </a:r>
            <a:r>
              <a:rPr lang="de-DE" sz="2800" b="0" dirty="0">
                <a:solidFill>
                  <a:srgbClr val="36544F"/>
                </a:solidFill>
              </a:rPr>
              <a:t> Hooks"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6D70DE0-6915-48C7-A1EC-F9B74D230543}"/>
              </a:ext>
            </a:extLst>
          </p:cNvPr>
          <p:cNvSpPr txBox="1"/>
          <p:nvPr/>
        </p:nvSpPr>
        <p:spPr>
          <a:xfrm>
            <a:off x="242047" y="1971586"/>
            <a:ext cx="8276665" cy="2031325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Button( {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) {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btnColor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||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btnColor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}&gt;...&lt;/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9927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593</Words>
  <Application>Microsoft Macintosh PowerPoint</Application>
  <PresentationFormat>Bildschirmpräsentation (16:9)</PresentationFormat>
  <Paragraphs>200</Paragraphs>
  <Slides>22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Candara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Jax | Mainz/Online 25. April 2024 | @nilshartmann</vt:lpstr>
      <vt:lpstr>https://nilshartmann.net</vt:lpstr>
      <vt:lpstr>Demo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1356</cp:revision>
  <cp:lastPrinted>2019-09-04T14:49:47Z</cp:lastPrinted>
  <dcterms:created xsi:type="dcterms:W3CDTF">2016-03-28T15:59:53Z</dcterms:created>
  <dcterms:modified xsi:type="dcterms:W3CDTF">2024-04-25T04:47:51Z</dcterms:modified>
</cp:coreProperties>
</file>

<file path=docProps/thumbnail.jpeg>
</file>